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680" r:id="rId24"/>
    <p:sldId id="685" r:id="rId25"/>
    <p:sldId id="686" r:id="rId26"/>
    <p:sldId id="687" r:id="rId27"/>
    <p:sldId id="688" r:id="rId28"/>
    <p:sldId id="689" r:id="rId29"/>
    <p:sldId id="690" r:id="rId30"/>
    <p:sldId id="736" r:id="rId31"/>
    <p:sldId id="652" r:id="rId32"/>
    <p:sldId id="697" r:id="rId33"/>
    <p:sldId id="760" r:id="rId34"/>
    <p:sldId id="658" r:id="rId35"/>
    <p:sldId id="675" r:id="rId36"/>
    <p:sldId id="676" r:id="rId37"/>
    <p:sldId id="720" r:id="rId38"/>
    <p:sldId id="636" r:id="rId39"/>
    <p:sldId id="651" r:id="rId40"/>
    <p:sldId id="672" r:id="rId41"/>
    <p:sldId id="691" r:id="rId42"/>
    <p:sldId id="747" r:id="rId43"/>
    <p:sldId id="712" r:id="rId44"/>
    <p:sldId id="706" r:id="rId45"/>
    <p:sldId id="710" r:id="rId46"/>
    <p:sldId id="733" r:id="rId47"/>
    <p:sldId id="707" r:id="rId48"/>
    <p:sldId id="746" r:id="rId49"/>
    <p:sldId id="709" r:id="rId50"/>
    <p:sldId id="708" r:id="rId51"/>
    <p:sldId id="714" r:id="rId52"/>
    <p:sldId id="768" r:id="rId53"/>
    <p:sldId id="653" r:id="rId54"/>
    <p:sldId id="727" r:id="rId55"/>
    <p:sldId id="639" r:id="rId56"/>
    <p:sldId id="670" r:id="rId57"/>
    <p:sldId id="722" r:id="rId58"/>
    <p:sldId id="739" r:id="rId59"/>
    <p:sldId id="719" r:id="rId60"/>
    <p:sldId id="637" r:id="rId61"/>
    <p:sldId id="630" r:id="rId62"/>
    <p:sldId id="624" r:id="rId63"/>
    <p:sldId id="657" r:id="rId64"/>
    <p:sldId id="728" r:id="rId65"/>
    <p:sldId id="729" r:id="rId66"/>
    <p:sldId id="730" r:id="rId67"/>
    <p:sldId id="715" r:id="rId68"/>
    <p:sldId id="638" r:id="rId69"/>
    <p:sldId id="735" r:id="rId70"/>
    <p:sldId id="671" r:id="rId71"/>
    <p:sldId id="693" r:id="rId72"/>
    <p:sldId id="694" r:id="rId73"/>
    <p:sldId id="713" r:id="rId74"/>
    <p:sldId id="769" r:id="rId75"/>
    <p:sldId id="700" r:id="rId76"/>
    <p:sldId id="663" r:id="rId77"/>
    <p:sldId id="754" r:id="rId78"/>
    <p:sldId id="755" r:id="rId79"/>
    <p:sldId id="751" r:id="rId80"/>
    <p:sldId id="758" r:id="rId81"/>
    <p:sldId id="759" r:id="rId82"/>
    <p:sldId id="753" r:id="rId83"/>
    <p:sldId id="752" r:id="rId84"/>
    <p:sldId id="766" r:id="rId85"/>
    <p:sldId id="654" r:id="rId86"/>
    <p:sldId id="661" r:id="rId87"/>
    <p:sldId id="732" r:id="rId88"/>
    <p:sldId id="761" r:id="rId89"/>
    <p:sldId id="762" r:id="rId90"/>
    <p:sldId id="764" r:id="rId91"/>
    <p:sldId id="763" r:id="rId92"/>
    <p:sldId id="765" r:id="rId93"/>
    <p:sldId id="748" r:id="rId94"/>
    <p:sldId id="756" r:id="rId95"/>
    <p:sldId id="767" r:id="rId96"/>
    <p:sldId id="770" r:id="rId97"/>
    <p:sldId id="771" r:id="rId98"/>
    <p:sldId id="571" r:id="rId9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AB17-7E8E-41F6-93FF-795C5397EA76}" v="3" dt="2021-12-03T04:48:07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6727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KANG Jungmin/강정민" userId="aecf62c1-03e8-4f63-bc8e-4c27038acde4" providerId="ADAL" clId="{A5B6AB17-7E8E-41F6-93FF-795C5397EA76}"/>
    <pc:docChg chg="modSld">
      <pc:chgData name="KANG Jungmin/강정민" userId="aecf62c1-03e8-4f63-bc8e-4c27038acde4" providerId="ADAL" clId="{A5B6AB17-7E8E-41F6-93FF-795C5397EA76}" dt="2021-12-03T04:48:07.712" v="3" actId="20578"/>
      <pc:docMkLst>
        <pc:docMk/>
      </pc:docMkLst>
      <pc:sldChg chg="modSp">
        <pc:chgData name="KANG Jungmin/강정민" userId="aecf62c1-03e8-4f63-bc8e-4c27038acde4" providerId="ADAL" clId="{A5B6AB17-7E8E-41F6-93FF-795C5397EA76}" dt="2021-12-03T02:05:28.298" v="0" actId="1076"/>
        <pc:sldMkLst>
          <pc:docMk/>
          <pc:sldMk cId="1510159256" sldId="755"/>
        </pc:sldMkLst>
        <pc:picChg chg="mod">
          <ac:chgData name="KANG Jungmin/강정민" userId="aecf62c1-03e8-4f63-bc8e-4c27038acde4" providerId="ADAL" clId="{A5B6AB17-7E8E-41F6-93FF-795C5397EA76}" dt="2021-12-03T02:05:28.298" v="0" actId="1076"/>
          <ac:picMkLst>
            <pc:docMk/>
            <pc:sldMk cId="1510159256" sldId="755"/>
            <ac:picMk id="5122" creationId="{FC870765-C67B-488E-8D8D-C293B4CDF46E}"/>
          </ac:picMkLst>
        </pc:picChg>
      </pc:sldChg>
      <pc:sldChg chg="modSp">
        <pc:chgData name="KANG Jungmin/강정민" userId="aecf62c1-03e8-4f63-bc8e-4c27038acde4" providerId="ADAL" clId="{A5B6AB17-7E8E-41F6-93FF-795C5397EA76}" dt="2021-12-03T04:48:07.712" v="3" actId="20578"/>
        <pc:sldMkLst>
          <pc:docMk/>
          <pc:sldMk cId="3596182651" sldId="765"/>
        </pc:sldMkLst>
        <pc:spChg chg="mod">
          <ac:chgData name="KANG Jungmin/강정민" userId="aecf62c1-03e8-4f63-bc8e-4c27038acde4" providerId="ADAL" clId="{A5B6AB17-7E8E-41F6-93FF-795C5397EA76}" dt="2021-12-03T04:48:07.712" v="3" actId="20578"/>
          <ac:spMkLst>
            <pc:docMk/>
            <pc:sldMk cId="3596182651" sldId="765"/>
            <ac:spMk id="4" creationId="{3E75497D-09DF-4623-B358-FC4772D450EF}"/>
          </ac:spMkLst>
        </pc:spChg>
      </pc:sldChg>
      <pc:sldChg chg="modSp mod">
        <pc:chgData name="KANG Jungmin/강정민" userId="aecf62c1-03e8-4f63-bc8e-4c27038acde4" providerId="ADAL" clId="{A5B6AB17-7E8E-41F6-93FF-795C5397EA76}" dt="2021-12-03T02:34:17.371" v="1" actId="1076"/>
        <pc:sldMkLst>
          <pc:docMk/>
          <pc:sldMk cId="336285775" sldId="766"/>
        </pc:sldMkLst>
        <pc:spChg chg="mod">
          <ac:chgData name="KANG Jungmin/강정민" userId="aecf62c1-03e8-4f63-bc8e-4c27038acde4" providerId="ADAL" clId="{A5B6AB17-7E8E-41F6-93FF-795C5397EA76}" dt="2021-12-03T02:34:17.371" v="1" actId="1076"/>
          <ac:spMkLst>
            <pc:docMk/>
            <pc:sldMk cId="336285775" sldId="766"/>
            <ac:spMk id="4" creationId="{EAE55CB7-4D01-404C-B6CC-810720A6AC5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xtester.com/l/python3_online_compiler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https://wikidocs.net/book/1657" TargetMode="Externa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ikidocs.net/book/1" TargetMode="Externa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6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8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7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빅데이터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showAsIcon="1" r:id="rId3" imgW="914400" imgH="771792" progId="AcroExch.Document.DC">
                  <p:embed/>
                </p:oleObj>
              </mc:Choice>
              <mc:Fallback>
                <p:oleObj name="Acrobat Document" showAsIcon="1" r:id="rId3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7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8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showAsIcon="1" r:id="rId3" imgW="914400" imgH="771792" progId="Excel.Sheet.12">
                  <p:embed/>
                </p:oleObj>
              </mc:Choice>
              <mc:Fallback>
                <p:oleObj name="Worksheet" showAsIcon="1" r:id="rId3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showAsIcon="1" r:id="rId5" imgW="914400" imgH="771792" progId="Excel.Sheet.12">
                  <p:embed/>
                </p:oleObj>
              </mc:Choice>
              <mc:Fallback>
                <p:oleObj name="Worksheet" showAsIcon="1" r:id="rId5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Worksheet" showAsIcon="1" r:id="rId3" imgW="914400" imgH="771792" progId="Excel.Sheet.12">
                  <p:embed/>
                </p:oleObj>
              </mc:Choice>
              <mc:Fallback>
                <p:oleObj name="Worksheet" showAsIcon="1" r:id="rId3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Worksheet" showAsIcon="1" r:id="rId5" imgW="914400" imgH="771792" progId="Excel.Sheet.12">
                  <p:embed/>
                </p:oleObj>
              </mc:Choice>
              <mc:Fallback>
                <p:oleObj name="Worksheet" showAsIcon="1" r:id="rId5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Pyinstaller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785763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Pyinstaller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파일을 윈도우에서 실행 가능한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exe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파일로 변환하는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https://www.pyinstaller.org/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설치되지 않은 환경에서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코드를 실행할 수 있도록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배포판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실행 방법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인터프리터 동작 폴더로 대상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코드를 이동 후 실행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098" name="Picture 2" descr="options">
            <a:extLst>
              <a:ext uri="{FF2B5EF4-FFF2-40B4-BE49-F238E27FC236}">
                <a16:creationId xmlns:a16="http://schemas.microsoft.com/office/drawing/2014/main" id="{68180A3C-A79E-4048-97CC-4D58D63A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17" y="3055440"/>
            <a:ext cx="6334816" cy="35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ECB88-E754-49F1-81E5-A24DFD45BFF1}"/>
              </a:ext>
            </a:extLst>
          </p:cNvPr>
          <p:cNvSpPr/>
          <p:nvPr/>
        </p:nvSpPr>
        <p:spPr>
          <a:xfrm>
            <a:off x="718560" y="2025073"/>
            <a:ext cx="10993215" cy="7888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ex)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test.py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솔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미표시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icon.ico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아이콘 사용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driver.dll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실행파일명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‘Test_S.exe’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pyinstaller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-F --icon=icon.ico --add-data="msedgedriver.exe" -n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Test_S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test.py</a:t>
            </a:r>
            <a:endParaRPr lang="en-US" altLang="ko-KR" sz="16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82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22980</TotalTime>
  <Words>11069</Words>
  <Application>Microsoft Office PowerPoint</Application>
  <PresentationFormat>와이드스크린</PresentationFormat>
  <Paragraphs>1765</Paragraphs>
  <Slides>95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95</vt:i4>
      </vt:variant>
    </vt:vector>
  </HeadingPairs>
  <TitlesOfParts>
    <vt:vector size="108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  <vt:lpstr>Pyinstaller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337</cp:revision>
  <dcterms:created xsi:type="dcterms:W3CDTF">2020-12-16T15:54:55Z</dcterms:created>
  <dcterms:modified xsi:type="dcterms:W3CDTF">2021-12-10T01:45:19Z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2021-11-25T10:51:54Z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9cbb67de-c2c6-4101-8587-23259c9c37d1</vt:lpwstr>
  </property>
  <property fmtid="{D5CDD505-2E9C-101B-9397-08002B2CF9AE}" pid="9" name="MSIP_Label_fd1c0902-ed92-4fed-896d-2e7725de02d4_ContentBits">
    <vt:lpwstr>2</vt:lpwstr>
  </property>
</Properties>
</file>